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6"/>
  </p:handoutMasterIdLst>
  <p:sldIdLst>
    <p:sldId id="256" r:id="rId3"/>
    <p:sldId id="257" r:id="rId4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48235"/>
    <a:srgbClr val="CC0000"/>
    <a:srgbClr val="B2B2B2"/>
    <a:srgbClr val="202020"/>
    <a:srgbClr val="323232"/>
    <a:srgbClr val="CC33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4660"/>
  </p:normalViewPr>
  <p:slideViewPr>
    <p:cSldViewPr snapToGrid="0" showGuides="1">
      <p:cViewPr varScale="1">
        <p:scale>
          <a:sx n="75" d="100"/>
          <a:sy n="75" d="100"/>
        </p:scale>
        <p:origin x="90" y="96"/>
      </p:cViewPr>
      <p:guideLst>
        <p:guide orient="horz" pos="2196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tableStyles" Target="tableStyles.xml"/><Relationship Id="rId8" Type="http://schemas.openxmlformats.org/officeDocument/2006/relationships/viewProps" Target="viewProps.xml"/><Relationship Id="rId7" Type="http://schemas.openxmlformats.org/officeDocument/2006/relationships/presProps" Target="presProps.xml"/><Relationship Id="rId6" Type="http://schemas.openxmlformats.org/officeDocument/2006/relationships/handoutMaster" Target="handoutMasters/handoutMaster1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单击此处添加标题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单击此处添加副标题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3751117"/>
            <a:ext cx="7321550" cy="811357"/>
          </a:xfrm>
        </p:spPr>
        <p:txBody>
          <a:bodyPr anchor="b">
            <a:normAutofit/>
          </a:bodyPr>
          <a:lstStyle>
            <a:lvl1pPr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7321550" cy="64755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2400" b="1" i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800"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 descr="IMG_20200218_163400"/>
          <p:cNvPicPr>
            <a:picLocks noChangeAspect="1"/>
          </p:cNvPicPr>
          <p:nvPr/>
        </p:nvPicPr>
        <p:blipFill>
          <a:blip r:embed="rId1">
            <a:lum bright="6000" contrast="6000"/>
          </a:blip>
          <a:srcRect l="10914" t="2384" r="24712" b="8933"/>
          <a:stretch>
            <a:fillRect/>
          </a:stretch>
        </p:blipFill>
        <p:spPr>
          <a:xfrm>
            <a:off x="3506470" y="431165"/>
            <a:ext cx="5403215" cy="5567045"/>
          </a:xfrm>
          <a:prstGeom prst="rect">
            <a:avLst/>
          </a:prstGeom>
        </p:spPr>
      </p:pic>
      <p:cxnSp>
        <p:nvCxnSpPr>
          <p:cNvPr id="6" name="直接箭头连接符 5"/>
          <p:cNvCxnSpPr/>
          <p:nvPr/>
        </p:nvCxnSpPr>
        <p:spPr>
          <a:xfrm flipH="1" flipV="1">
            <a:off x="5223510" y="3427730"/>
            <a:ext cx="1592580" cy="3175"/>
          </a:xfrm>
          <a:prstGeom prst="straightConnector1">
            <a:avLst/>
          </a:prstGeom>
          <a:ln w="63500">
            <a:solidFill>
              <a:srgbClr val="CC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箭头连接符 6"/>
          <p:cNvCxnSpPr/>
          <p:nvPr/>
        </p:nvCxnSpPr>
        <p:spPr>
          <a:xfrm flipH="1" flipV="1">
            <a:off x="6967855" y="2016125"/>
            <a:ext cx="635" cy="1230630"/>
          </a:xfrm>
          <a:prstGeom prst="straightConnector1">
            <a:avLst/>
          </a:prstGeom>
          <a:ln w="63500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椭圆 7"/>
          <p:cNvSpPr/>
          <p:nvPr/>
        </p:nvSpPr>
        <p:spPr>
          <a:xfrm>
            <a:off x="6816090" y="3279775"/>
            <a:ext cx="298450" cy="298450"/>
          </a:xfrm>
          <a:prstGeom prst="ellipse">
            <a:avLst/>
          </a:prstGeom>
          <a:noFill/>
          <a:ln w="60325" cmpd="sng">
            <a:solidFill>
              <a:schemeClr val="accent6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6910705" y="3369945"/>
            <a:ext cx="114935" cy="119380"/>
          </a:xfrm>
          <a:prstGeom prst="ellipse">
            <a:avLst/>
          </a:prstGeom>
          <a:solidFill>
            <a:srgbClr val="5482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5928360" y="3489325"/>
            <a:ext cx="335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" altLang="zh-CN" b="1">
                <a:solidFill>
                  <a:srgbClr val="CC0000"/>
                </a:solidFill>
              </a:rPr>
              <a:t>X</a:t>
            </a:r>
            <a:endParaRPr lang="" altLang="zh-CN" b="1">
              <a:solidFill>
                <a:srgbClr val="CC0000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588125" y="2600325"/>
            <a:ext cx="3225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" altLang="en-US" b="1">
                <a:solidFill>
                  <a:schemeClr val="accent1"/>
                </a:solidFill>
              </a:rPr>
              <a:t>Z</a:t>
            </a:r>
            <a:endParaRPr lang="" altLang="en-US" b="1">
              <a:solidFill>
                <a:schemeClr val="accent1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800850" y="3660775"/>
            <a:ext cx="335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" altLang="en-US" b="1">
                <a:solidFill>
                  <a:srgbClr val="548235"/>
                </a:solidFill>
              </a:rPr>
              <a:t>Y</a:t>
            </a:r>
            <a:endParaRPr lang="" altLang="en-US" b="1">
              <a:solidFill>
                <a:srgbClr val="548235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861050" y="4364355"/>
            <a:ext cx="2214880" cy="583565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p>
            <a:r>
              <a:rPr lang="" altLang="zh-CN" sz="3200">
                <a:solidFill>
                  <a:schemeClr val="bg1"/>
                </a:solidFill>
              </a:rPr>
              <a:t>世界坐标系</a:t>
            </a:r>
            <a:endParaRPr lang="" altLang="zh-CN" sz="320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 descr="IMG_20200218_163400"/>
          <p:cNvPicPr>
            <a:picLocks noChangeAspect="1"/>
          </p:cNvPicPr>
          <p:nvPr/>
        </p:nvPicPr>
        <p:blipFill>
          <a:blip r:embed="rId1">
            <a:lum bright="6000" contrast="6000"/>
          </a:blip>
          <a:srcRect l="10914" t="2384" r="24712" b="8933"/>
          <a:stretch>
            <a:fillRect/>
          </a:stretch>
        </p:blipFill>
        <p:spPr>
          <a:xfrm>
            <a:off x="3481070" y="441960"/>
            <a:ext cx="5403215" cy="556704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4384040" y="1168400"/>
            <a:ext cx="1029335" cy="647700"/>
          </a:xfrm>
          <a:prstGeom prst="rect">
            <a:avLst/>
          </a:prstGeom>
          <a:noFill/>
          <a:ln w="6667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6174740" y="1257300"/>
            <a:ext cx="1029335" cy="647700"/>
          </a:xfrm>
          <a:prstGeom prst="rect">
            <a:avLst/>
          </a:prstGeom>
          <a:noFill/>
          <a:ln w="6667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 rot="5400000">
            <a:off x="6416040" y="3289300"/>
            <a:ext cx="1029335" cy="647700"/>
          </a:xfrm>
          <a:prstGeom prst="rect">
            <a:avLst/>
          </a:prstGeom>
          <a:noFill/>
          <a:ln w="6667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6480175" y="4559300"/>
            <a:ext cx="1029335" cy="647700"/>
          </a:xfrm>
          <a:prstGeom prst="rect">
            <a:avLst/>
          </a:prstGeom>
          <a:noFill/>
          <a:ln w="6667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20" name="组合 19"/>
          <p:cNvGrpSpPr/>
          <p:nvPr/>
        </p:nvGrpSpPr>
        <p:grpSpPr>
          <a:xfrm>
            <a:off x="4380230" y="1905000"/>
            <a:ext cx="952500" cy="825500"/>
            <a:chOff x="7025" y="4191"/>
            <a:chExt cx="1500" cy="1300"/>
          </a:xfrm>
        </p:grpSpPr>
        <p:sp>
          <p:nvSpPr>
            <p:cNvPr id="19" name="圆角矩形 18"/>
            <p:cNvSpPr/>
            <p:nvPr/>
          </p:nvSpPr>
          <p:spPr>
            <a:xfrm>
              <a:off x="7025" y="4191"/>
              <a:ext cx="1500" cy="1300"/>
            </a:xfrm>
            <a:prstGeom prst="roundRect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7157" y="4890"/>
              <a:ext cx="136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" altLang="zh-CN">
                  <a:solidFill>
                    <a:schemeClr val="bg1"/>
                  </a:solidFill>
                </a:rPr>
                <a:t>舵机ID</a:t>
              </a:r>
              <a:endParaRPr lang="" altLang="zh-CN">
                <a:solidFill>
                  <a:schemeClr val="bg1"/>
                </a:solidFill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7467" y="4191"/>
              <a:ext cx="749" cy="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" altLang="en-US" sz="3200">
                  <a:solidFill>
                    <a:schemeClr val="bg1"/>
                  </a:solidFill>
                </a:rPr>
                <a:t>3</a:t>
              </a:r>
              <a:endParaRPr lang="" altLang="en-US" sz="3200">
                <a:solidFill>
                  <a:schemeClr val="bg1"/>
                </a:solidFill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7292340" y="1168400"/>
            <a:ext cx="952500" cy="825500"/>
            <a:chOff x="7025" y="4191"/>
            <a:chExt cx="1500" cy="1300"/>
          </a:xfrm>
        </p:grpSpPr>
        <p:sp>
          <p:nvSpPr>
            <p:cNvPr id="22" name="圆角矩形 21"/>
            <p:cNvSpPr/>
            <p:nvPr/>
          </p:nvSpPr>
          <p:spPr>
            <a:xfrm>
              <a:off x="7025" y="4191"/>
              <a:ext cx="1500" cy="1300"/>
            </a:xfrm>
            <a:prstGeom prst="roundRect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7157" y="4890"/>
              <a:ext cx="136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>
                  <a:solidFill>
                    <a:schemeClr val="bg1"/>
                  </a:solidFill>
                </a:rPr>
                <a:t>舵机ID</a:t>
              </a:r>
              <a:endParaRPr lang="en-US" altLang="zh-CN">
                <a:solidFill>
                  <a:schemeClr val="bg1"/>
                </a:solidFill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7467" y="4191"/>
              <a:ext cx="749" cy="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" altLang="en-US" sz="3200">
                  <a:solidFill>
                    <a:schemeClr val="bg1"/>
                  </a:solidFill>
                </a:rPr>
                <a:t>2</a:t>
              </a:r>
              <a:endParaRPr lang="" altLang="en-US" sz="3200">
                <a:solidFill>
                  <a:schemeClr val="bg1"/>
                </a:solidFill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7376160" y="3098800"/>
            <a:ext cx="952500" cy="825500"/>
            <a:chOff x="7025" y="4191"/>
            <a:chExt cx="1500" cy="1300"/>
          </a:xfrm>
        </p:grpSpPr>
        <p:sp>
          <p:nvSpPr>
            <p:cNvPr id="26" name="圆角矩形 25"/>
            <p:cNvSpPr/>
            <p:nvPr/>
          </p:nvSpPr>
          <p:spPr>
            <a:xfrm>
              <a:off x="7025" y="4191"/>
              <a:ext cx="1500" cy="1300"/>
            </a:xfrm>
            <a:prstGeom prst="roundRect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7157" y="4890"/>
              <a:ext cx="136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>
                  <a:solidFill>
                    <a:schemeClr val="bg1"/>
                  </a:solidFill>
                </a:rPr>
                <a:t>舵机ID</a:t>
              </a:r>
              <a:endParaRPr lang="en-US" altLang="zh-CN">
                <a:solidFill>
                  <a:schemeClr val="bg1"/>
                </a:solidFill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7467" y="4191"/>
              <a:ext cx="749" cy="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" altLang="en-US" sz="3200">
                  <a:solidFill>
                    <a:schemeClr val="bg1"/>
                  </a:solidFill>
                </a:rPr>
                <a:t>1</a:t>
              </a:r>
              <a:endParaRPr lang="" altLang="en-US" sz="3200">
                <a:solidFill>
                  <a:schemeClr val="bg1"/>
                </a:solidFill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5418455" y="4483100"/>
            <a:ext cx="952500" cy="825500"/>
            <a:chOff x="7025" y="4191"/>
            <a:chExt cx="1500" cy="1300"/>
          </a:xfrm>
        </p:grpSpPr>
        <p:sp>
          <p:nvSpPr>
            <p:cNvPr id="30" name="圆角矩形 29"/>
            <p:cNvSpPr/>
            <p:nvPr/>
          </p:nvSpPr>
          <p:spPr>
            <a:xfrm>
              <a:off x="7025" y="4191"/>
              <a:ext cx="1500" cy="1300"/>
            </a:xfrm>
            <a:prstGeom prst="roundRect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7157" y="4890"/>
              <a:ext cx="136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>
                  <a:solidFill>
                    <a:schemeClr val="bg1"/>
                  </a:solidFill>
                </a:rPr>
                <a:t>舵机ID</a:t>
              </a:r>
              <a:endParaRPr lang="en-US" altLang="zh-CN">
                <a:solidFill>
                  <a:schemeClr val="bg1"/>
                </a:solidFill>
              </a:endParaRP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7467" y="4191"/>
              <a:ext cx="749" cy="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" altLang="en-US" sz="3200">
                  <a:solidFill>
                    <a:schemeClr val="bg1"/>
                  </a:solidFill>
                </a:rPr>
                <a:t>0</a:t>
              </a:r>
              <a:endParaRPr lang="" altLang="en-US" sz="320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宋体"/>
        <a:font script="Hant" typeface="新細明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28</Words>
  <Application>WPS 演示</Application>
  <PresentationFormat>宽屏</PresentationFormat>
  <Paragraphs>24</Paragraphs>
  <Slides>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</vt:i4>
      </vt:variant>
    </vt:vector>
  </HeadingPairs>
  <TitlesOfParts>
    <vt:vector size="13" baseType="lpstr">
      <vt:lpstr>Arial</vt:lpstr>
      <vt:lpstr>宋体</vt:lpstr>
      <vt:lpstr>Wingdings</vt:lpstr>
      <vt:lpstr>宋体</vt:lpstr>
      <vt:lpstr>Arial Unicode MS</vt:lpstr>
      <vt:lpstr>Arial Black</vt:lpstr>
      <vt:lpstr>Droid Sans Fallback</vt:lpstr>
      <vt:lpstr>微软雅黑</vt:lpstr>
      <vt:lpstr>MT Extra</vt:lpstr>
      <vt:lpstr>Times New Roman</vt:lpstr>
      <vt:lpstr>Office 主题​​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akai</dc:creator>
  <cp:lastModifiedBy>akai</cp:lastModifiedBy>
  <cp:revision>4</cp:revision>
  <dcterms:created xsi:type="dcterms:W3CDTF">2020-02-18T09:01:52Z</dcterms:created>
  <dcterms:modified xsi:type="dcterms:W3CDTF">2020-02-18T09:01:52Z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2052-11.1.0.9080</vt:lpwstr>
  </property>
</Properties>
</file>